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300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37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78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45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51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19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33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313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02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5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636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150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85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064B1C1-88B4-61C9-DBB9-9C33E2C491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267870"/>
              </p:ext>
            </p:extLst>
          </p:nvPr>
        </p:nvGraphicFramePr>
        <p:xfrm>
          <a:off x="318871" y="1843067"/>
          <a:ext cx="6220258" cy="786202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64384">
                  <a:extLst>
                    <a:ext uri="{9D8B030D-6E8A-4147-A177-3AD203B41FA5}">
                      <a16:colId xmlns="" xmlns:a16="http://schemas.microsoft.com/office/drawing/2014/main" val="2589580130"/>
                    </a:ext>
                  </a:extLst>
                </a:gridCol>
                <a:gridCol w="2555874">
                  <a:extLst>
                    <a:ext uri="{9D8B030D-6E8A-4147-A177-3AD203B41FA5}">
                      <a16:colId xmlns="" xmlns:a16="http://schemas.microsoft.com/office/drawing/2014/main" val="228658658"/>
                    </a:ext>
                  </a:extLst>
                </a:gridCol>
              </a:tblGrid>
              <a:tr h="612929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Ұйымдастырылған іс әрекеттер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жүктемесі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99929949"/>
                  </a:ext>
                </a:extLst>
              </a:tr>
              <a:tr h="1197785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 шынықтыру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Дүйсенбі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Сәрсенбі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Жұма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73936622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Сөйлеуді дамыту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96073455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Көркем әдебиет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41610894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Қазақ тілі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Бейсенбі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59327666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Математика негіздері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4898177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Құрастыру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82742118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Қоршаған ортамен таныстыру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09439218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Сурет салу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39640196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Мүсіндеу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54631000"/>
                  </a:ext>
                </a:extLst>
              </a:tr>
              <a:tr h="661277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Жапсыру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18664675"/>
                  </a:ext>
                </a:extLst>
              </a:tr>
              <a:tr h="898340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Музыка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Сейсенбі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74938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597D4F4-B6F3-CF26-5767-AA3F6F643DA8}"/>
              </a:ext>
            </a:extLst>
          </p:cNvPr>
          <p:cNvSpPr txBox="1"/>
          <p:nvPr/>
        </p:nvSpPr>
        <p:spPr>
          <a:xfrm>
            <a:off x="375138" y="396517"/>
            <a:ext cx="62718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Бекітемін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:________</a:t>
            </a: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Мектеп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директоры: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Бекмагамбетова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А. Ж</a:t>
            </a: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2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2024-2025 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оқу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жылына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ұйымдастырылған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іс-әрекетінің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кестесі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ртаңғы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тобы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Топ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«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Балапан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767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74</Words>
  <Application>Microsoft Office PowerPoint</Application>
  <PresentationFormat>Лист A4 (210x297 мм)</PresentationFormat>
  <Paragraphs>46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moldir_balabaqsha</dc:creator>
  <cp:lastModifiedBy>Admin</cp:lastModifiedBy>
  <cp:revision>6</cp:revision>
  <cp:lastPrinted>2025-03-16T11:41:53Z</cp:lastPrinted>
  <dcterms:created xsi:type="dcterms:W3CDTF">2024-07-18T10:36:12Z</dcterms:created>
  <dcterms:modified xsi:type="dcterms:W3CDTF">2025-03-16T12:47:51Z</dcterms:modified>
</cp:coreProperties>
</file>